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4" r:id="rId12"/>
    <p:sldId id="265" r:id="rId13"/>
    <p:sldId id="268" r:id="rId14"/>
    <p:sldId id="269" r:id="rId15"/>
    <p:sldId id="271" r:id="rId16"/>
    <p:sldId id="272" r:id="rId17"/>
    <p:sldId id="273" r:id="rId18"/>
  </p:sldIdLst>
  <p:sldSz cx="6858000" cy="990758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17"/>
  </p:normalViewPr>
  <p:slideViewPr>
    <p:cSldViewPr snapToGrid="0" snapToObjects="1">
      <p:cViewPr>
        <p:scale>
          <a:sx n="132" d="100"/>
          <a:sy n="132" d="100"/>
        </p:scale>
        <p:origin x="92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CD8F7-BBC9-334A-87FD-D873020ADAAD}" type="datetimeFigureOut">
              <a:t>8/3/18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B7CC2-E051-8841-B82A-23750ABEBF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9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B7CC2-E051-8841-B82A-23750ABEBF76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3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B7CC2-E051-8841-B82A-23750ABEBF76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5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451"/>
            <a:ext cx="5829300" cy="344930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3778"/>
            <a:ext cx="5143500" cy="239204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33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49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87"/>
            <a:ext cx="1478756" cy="839622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87"/>
            <a:ext cx="4350544" cy="8396223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7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58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0019"/>
            <a:ext cx="5915025" cy="4121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30289"/>
            <a:ext cx="5915025" cy="2167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49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436"/>
            <a:ext cx="2914650" cy="628627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436"/>
            <a:ext cx="2914650" cy="628627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90"/>
            <a:ext cx="5915025" cy="19150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736"/>
            <a:ext cx="2901255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9022"/>
            <a:ext cx="2901255" cy="53230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736"/>
            <a:ext cx="2915543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9022"/>
            <a:ext cx="2915543" cy="53230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5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5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511"/>
            <a:ext cx="3471863" cy="704080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6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511"/>
            <a:ext cx="3471863" cy="704080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90"/>
            <a:ext cx="5915025" cy="1915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436"/>
            <a:ext cx="5915025" cy="62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25825-2BF7-9242-AE91-6B4F30B1D5DB}" type="datetimeFigureOut">
              <a:t>8/3/18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869"/>
            <a:ext cx="2314575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E2366-FF43-B248-9EDA-99352D6742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37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832C3-AF1A-6B44-9799-C7B293CF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0" y="6636664"/>
            <a:ext cx="2958933" cy="32068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8E10DB-AF22-D247-99CC-E72E36DCD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25" y="106658"/>
            <a:ext cx="4035086" cy="6093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F280AD-8CC3-2741-8E55-E7EF82E50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690" y="106658"/>
            <a:ext cx="2409212" cy="5136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C5CBC4-9D02-A042-B1BB-1FA65C861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3570" y="5243588"/>
            <a:ext cx="4066881" cy="29226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D3AF2B-449B-1145-BFEB-4D11C1BBD3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6748"/>
          <a:stretch/>
        </p:blipFill>
        <p:spPr>
          <a:xfrm>
            <a:off x="3188768" y="8316229"/>
            <a:ext cx="3494134" cy="11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62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EEDAD2-2F70-CC48-8FB6-FEDE578C0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162" b="57100"/>
          <a:stretch/>
        </p:blipFill>
        <p:spPr>
          <a:xfrm>
            <a:off x="267786" y="90398"/>
            <a:ext cx="1825290" cy="1684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342AEA-FA44-E040-9CF7-5A086049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6" y="1745819"/>
            <a:ext cx="4262713" cy="4834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7608-64F4-4544-9A15-F48FCCDDE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06" y="6650561"/>
            <a:ext cx="4699735" cy="3087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C04A0-B36A-E047-AEEE-C4D1600E7A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43" b="57099"/>
          <a:stretch/>
        </p:blipFill>
        <p:spPr>
          <a:xfrm>
            <a:off x="2093076" y="90397"/>
            <a:ext cx="2930590" cy="16842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6B0A9-4B69-B649-A1C2-0137BD9BF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43" t="41922" r="1536"/>
          <a:stretch/>
        </p:blipFill>
        <p:spPr>
          <a:xfrm>
            <a:off x="3927410" y="6220241"/>
            <a:ext cx="2858401" cy="2280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261FB-CACC-6C4D-995B-02AFD9F92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036" r="61162"/>
          <a:stretch/>
        </p:blipFill>
        <p:spPr>
          <a:xfrm>
            <a:off x="4674067" y="3863585"/>
            <a:ext cx="1825290" cy="227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0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25D58-F315-B544-A38D-2BF2D5CD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5" y="7605386"/>
            <a:ext cx="3620535" cy="19930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53E453-EC14-3A4A-AEFC-9E4F9804F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2" y="122741"/>
            <a:ext cx="4257592" cy="4206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2E0DCD-8964-ED4E-92EA-687F4F5D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1" y="4416412"/>
            <a:ext cx="3979599" cy="27736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D392A-CC52-0A4A-8522-355297B77D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764"/>
          <a:stretch/>
        </p:blipFill>
        <p:spPr>
          <a:xfrm>
            <a:off x="3984860" y="4961056"/>
            <a:ext cx="2689960" cy="48149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5AD276-F39D-DF47-9325-B91623E87E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039"/>
          <a:stretch/>
        </p:blipFill>
        <p:spPr>
          <a:xfrm>
            <a:off x="4263992" y="342536"/>
            <a:ext cx="1925052" cy="481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0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4733413-F129-7045-9C67-DD47C433F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41" y="171968"/>
            <a:ext cx="4123003" cy="34636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727EB1F-3216-1643-A6C3-9C39DCDF5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3" y="3654718"/>
            <a:ext cx="4270189" cy="32919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A266D2-F1F9-E442-9F5B-0C56978D9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969" y="142643"/>
            <a:ext cx="3413031" cy="30997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C52D80B-6139-6F48-A254-3FCBCB371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039" y="3261494"/>
            <a:ext cx="3044487" cy="317101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A82412-EDC5-C146-8287-DF182DFFD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47" y="6965771"/>
            <a:ext cx="4143665" cy="25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5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815ADA-0D64-4543-9956-E0EDB1D29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45"/>
          <a:stretch/>
        </p:blipFill>
        <p:spPr>
          <a:xfrm>
            <a:off x="125129" y="274842"/>
            <a:ext cx="3753852" cy="366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DA5EB2-E013-DC4F-99B0-5E6E53C081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4"/>
          <a:stretch/>
        </p:blipFill>
        <p:spPr>
          <a:xfrm>
            <a:off x="3513223" y="159338"/>
            <a:ext cx="3079458" cy="2439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608EBB-D3DA-F945-96E5-DB0622A5B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297" b="13143"/>
          <a:stretch/>
        </p:blipFill>
        <p:spPr>
          <a:xfrm>
            <a:off x="144380" y="3944042"/>
            <a:ext cx="2894591" cy="2149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4DB5A5-129E-CC43-B195-001979E44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8767" y="3811214"/>
            <a:ext cx="4009233" cy="299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029A53-CA54-F540-A647-02EEAB8E1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400" y="6969617"/>
            <a:ext cx="4385048" cy="196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16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999FBF-3039-1541-B68F-3B89853D2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7" y="4491695"/>
            <a:ext cx="3197593" cy="1104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4CCC62-2068-7640-962B-5D4E9563A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" y="119243"/>
            <a:ext cx="4595236" cy="43239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DB449C8-DB9C-7A4C-8CB6-F809B34FF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81" y="6142247"/>
            <a:ext cx="4106736" cy="3586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7CBE69-BBFB-764D-A470-8DFD3E613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9860" y="4491695"/>
            <a:ext cx="3292725" cy="237808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3C4DA65-F3FE-EC4F-8187-BB5DFB47D4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03"/>
          <a:stretch/>
        </p:blipFill>
        <p:spPr>
          <a:xfrm>
            <a:off x="3549100" y="7250678"/>
            <a:ext cx="2468196" cy="20569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2896EC-8F3B-6A41-8661-1731397158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972" b="41070"/>
          <a:stretch/>
        </p:blipFill>
        <p:spPr>
          <a:xfrm>
            <a:off x="4512628" y="119243"/>
            <a:ext cx="2282807" cy="329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7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41735C-9966-974F-A3F9-1E8171A8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45" y="182880"/>
            <a:ext cx="3320076" cy="4595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278F1B-DA72-7344-B9E5-0EB804706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45" y="7718517"/>
            <a:ext cx="4600236" cy="1944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87D9A-27CC-4C44-B724-3A9E0AE9B7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918"/>
          <a:stretch/>
        </p:blipFill>
        <p:spPr>
          <a:xfrm>
            <a:off x="3339966" y="3745336"/>
            <a:ext cx="3426594" cy="4554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F99612-108B-0845-8BD8-AEE885D220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1384"/>
          <a:stretch/>
        </p:blipFill>
        <p:spPr>
          <a:xfrm>
            <a:off x="2329953" y="189950"/>
            <a:ext cx="4038740" cy="15687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9A9FA-4049-BA4E-8780-24200A61298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19"/>
          <a:stretch/>
        </p:blipFill>
        <p:spPr>
          <a:xfrm>
            <a:off x="96892" y="4846149"/>
            <a:ext cx="3206090" cy="272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60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24FDA8-D18C-7A44-9535-408894DA9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74" y="142880"/>
            <a:ext cx="5297927" cy="6478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D8246-1E36-4F43-883B-A6D2AF196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644" y="3276224"/>
            <a:ext cx="3287290" cy="6361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191F06-8DB7-4B46-85D2-DF6F89AB9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29" r="39784"/>
          <a:stretch/>
        </p:blipFill>
        <p:spPr>
          <a:xfrm>
            <a:off x="226974" y="6621323"/>
            <a:ext cx="2824234" cy="2862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A51372-9E58-1D4E-82E1-7930798F6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42" t="56423" b="37559"/>
          <a:stretch/>
        </p:blipFill>
        <p:spPr>
          <a:xfrm>
            <a:off x="226974" y="9484030"/>
            <a:ext cx="1634691" cy="27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34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D74B23-56D3-D748-9670-99A1036C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57" y="125600"/>
            <a:ext cx="4982289" cy="59768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BFD8B0-C19F-004F-843B-1DDBDFB8C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86"/>
          <a:stretch/>
        </p:blipFill>
        <p:spPr>
          <a:xfrm>
            <a:off x="152957" y="6246788"/>
            <a:ext cx="5029947" cy="3513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3558F-4E62-DA4B-8186-0B71698CC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359" y="6246788"/>
            <a:ext cx="3735267" cy="25507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E5A77F-6FBE-6E4E-B4D1-E524F490CF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586"/>
          <a:stretch/>
        </p:blipFill>
        <p:spPr>
          <a:xfrm>
            <a:off x="5393301" y="182872"/>
            <a:ext cx="1289847" cy="19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17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816E29-730D-2741-A24A-E3AA9BFBC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60" y="116335"/>
            <a:ext cx="3022053" cy="22611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74A39B-5FDA-F545-B469-78FB98F6B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03" y="2500707"/>
            <a:ext cx="2252856" cy="4140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32414A-BB54-6C41-8968-313ED9E54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0" y="6641432"/>
            <a:ext cx="2276079" cy="23698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66FC3C-9B27-154B-8E1F-E0B3FDAE09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793"/>
          <a:stretch/>
        </p:blipFill>
        <p:spPr>
          <a:xfrm>
            <a:off x="2440482" y="4477756"/>
            <a:ext cx="2980236" cy="3092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E2B6ED-2E55-4441-A86F-FAFCC72F8B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33"/>
          <a:stretch/>
        </p:blipFill>
        <p:spPr>
          <a:xfrm>
            <a:off x="3281718" y="127386"/>
            <a:ext cx="3439196" cy="43503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08CD2F-7558-044A-B6F1-C82D8DE6BC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7726" b="70042"/>
          <a:stretch/>
        </p:blipFill>
        <p:spPr>
          <a:xfrm>
            <a:off x="2138278" y="7569988"/>
            <a:ext cx="2571840" cy="181464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331D53-4A4B-C84E-970B-EF5D733AED5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660"/>
          <a:stretch/>
        </p:blipFill>
        <p:spPr>
          <a:xfrm>
            <a:off x="4435992" y="6932470"/>
            <a:ext cx="2422008" cy="22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BEEBCC-3058-1646-ACF7-9D88C78F8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7" y="48125"/>
            <a:ext cx="2589196" cy="27502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82D3C8-5672-DC42-87D9-A9163151A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7" y="2807790"/>
            <a:ext cx="5284610" cy="38356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6491C6-28E7-0448-ACD4-2FA239BEF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848" y="66085"/>
            <a:ext cx="3882472" cy="58773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7279A0C-1E4D-5247-95FC-8652DC0764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6" b="4508"/>
          <a:stretch/>
        </p:blipFill>
        <p:spPr>
          <a:xfrm>
            <a:off x="86287" y="6633976"/>
            <a:ext cx="2839793" cy="32197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65293B1-4259-DF4F-8FC5-542E009003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7925"/>
          <a:stretch/>
        </p:blipFill>
        <p:spPr>
          <a:xfrm>
            <a:off x="2850848" y="6379021"/>
            <a:ext cx="2630061" cy="33039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91E827-AAF6-214B-BD7B-E19336259D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2074"/>
          <a:stretch/>
        </p:blipFill>
        <p:spPr>
          <a:xfrm>
            <a:off x="4128160" y="6633976"/>
            <a:ext cx="2630061" cy="7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4AABF7-94B7-EA46-9E4D-97FB75702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7" y="6522152"/>
            <a:ext cx="5165371" cy="32752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08C33E-F2B4-2E41-8745-1D4BFC558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83" r="45638"/>
          <a:stretch/>
        </p:blipFill>
        <p:spPr>
          <a:xfrm>
            <a:off x="92798" y="3569060"/>
            <a:ext cx="2188390" cy="29530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2D8447-E660-F94F-98FE-4E0B01C3C6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73" b="54796"/>
          <a:stretch/>
        </p:blipFill>
        <p:spPr>
          <a:xfrm>
            <a:off x="63922" y="2762452"/>
            <a:ext cx="4064465" cy="806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9D0644-D9E4-6643-BC42-DB1F035A8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97" y="93756"/>
            <a:ext cx="3604543" cy="26671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74F9F3-8EC2-B14F-92C4-868138545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127" y="7005603"/>
            <a:ext cx="4105092" cy="19837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18CC64-1A20-3842-B4B4-DC797A40C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5370" y="3569059"/>
            <a:ext cx="2612539" cy="34365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2B968-933F-B643-BF06-320596ED57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04"/>
          <a:stretch/>
        </p:blipFill>
        <p:spPr>
          <a:xfrm>
            <a:off x="4234024" y="124805"/>
            <a:ext cx="2609538" cy="607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99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79819D-46E2-5349-9A82-A90354059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7" y="0"/>
            <a:ext cx="4231357" cy="5680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DAD7F0-ADFB-2E4D-9BE0-612C16A9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0" y="5680575"/>
            <a:ext cx="4830725" cy="32352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339C2-0547-D94F-8758-D481CB64B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643" y="77002"/>
            <a:ext cx="3683292" cy="373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E7B98C-F59C-9842-A180-302597544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284" y="3815267"/>
            <a:ext cx="3187651" cy="1993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14D327-C299-4340-A76B-78517D0867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1942"/>
          <a:stretch/>
        </p:blipFill>
        <p:spPr>
          <a:xfrm>
            <a:off x="3073643" y="7449655"/>
            <a:ext cx="3744773" cy="18675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5B5862-5CC0-124F-BCAB-F8702BF4F9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323" r="41667"/>
          <a:stretch/>
        </p:blipFill>
        <p:spPr>
          <a:xfrm>
            <a:off x="4473867" y="5943167"/>
            <a:ext cx="2003935" cy="125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2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62768F8-2DAD-5B4D-98D4-198A7C870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" y="67377"/>
            <a:ext cx="5082564" cy="2884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8362A6-3FEA-554E-876F-7C7C27D43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47" b="45739"/>
          <a:stretch/>
        </p:blipFill>
        <p:spPr>
          <a:xfrm>
            <a:off x="3040659" y="136632"/>
            <a:ext cx="3565907" cy="2445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0D1AC7-9BD7-9748-AA6A-47A43555A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2" y="2952075"/>
            <a:ext cx="4506558" cy="39138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C2C5E2-89B2-C44A-B2DA-3ED6C90DA1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52"/>
          <a:stretch/>
        </p:blipFill>
        <p:spPr>
          <a:xfrm>
            <a:off x="2867052" y="2884698"/>
            <a:ext cx="3913122" cy="192657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FE0313-9CA6-1041-B4D7-5864FEA25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619"/>
          <a:stretch/>
        </p:blipFill>
        <p:spPr>
          <a:xfrm>
            <a:off x="253148" y="7512280"/>
            <a:ext cx="4788024" cy="22382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3478D9-1704-BB4B-84C5-C62EDE94AE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781"/>
          <a:stretch/>
        </p:blipFill>
        <p:spPr>
          <a:xfrm>
            <a:off x="2436161" y="6500874"/>
            <a:ext cx="4401846" cy="148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2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D8981D-5B1C-3348-9585-7C64AAB7B6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942"/>
          <a:stretch/>
        </p:blipFill>
        <p:spPr>
          <a:xfrm>
            <a:off x="148761" y="123397"/>
            <a:ext cx="4490616" cy="43186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F3B813-6BC4-DE49-B6F0-A04F7277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85" b="40526"/>
          <a:stretch/>
        </p:blipFill>
        <p:spPr>
          <a:xfrm>
            <a:off x="148761" y="6525980"/>
            <a:ext cx="4403988" cy="2945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F667A8-4C65-3F45-B2FF-D1962B6DA9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74" r="5785"/>
          <a:stretch/>
        </p:blipFill>
        <p:spPr>
          <a:xfrm>
            <a:off x="2283378" y="6928468"/>
            <a:ext cx="4403988" cy="20069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FA524A-83E2-934E-81C4-C2B5A363E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210" r="42321" b="31018"/>
          <a:stretch/>
        </p:blipFill>
        <p:spPr>
          <a:xfrm>
            <a:off x="3792160" y="2733445"/>
            <a:ext cx="2751960" cy="11477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F25CD-A98E-344B-974B-FABBF86AE4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89" r="19507"/>
          <a:stretch/>
        </p:blipFill>
        <p:spPr>
          <a:xfrm>
            <a:off x="3003198" y="4317465"/>
            <a:ext cx="3684168" cy="25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56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568D3FE6-2561-0244-98C3-7C14E4073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474" y="3211076"/>
            <a:ext cx="2985202" cy="315926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FF9AD10-FA2B-3440-AC1C-5541A360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6" t="2336" r="9425"/>
          <a:stretch/>
        </p:blipFill>
        <p:spPr>
          <a:xfrm>
            <a:off x="49010" y="77255"/>
            <a:ext cx="3801979" cy="413096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6D95E30-FD2A-9941-8700-77A57DC76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397" y="77255"/>
            <a:ext cx="3446603" cy="313382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970362E-5858-B948-BFF4-DA08B53FC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224" y="6909241"/>
            <a:ext cx="4699735" cy="261797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48A35CF-9E36-C048-97ED-8FC0889A4F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493"/>
          <a:stretch/>
        </p:blipFill>
        <p:spPr>
          <a:xfrm>
            <a:off x="49010" y="4380579"/>
            <a:ext cx="4043472" cy="25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2814A-BD95-A44D-83AD-109E1EFD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69" y="206861"/>
            <a:ext cx="4699734" cy="4831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877AC2-8D09-C24E-B5DB-43B49F178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9" y="5201916"/>
            <a:ext cx="4699734" cy="438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63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</TotalTime>
  <Words>2</Words>
  <Application>Microsoft Macintosh PowerPoint</Application>
  <PresentationFormat>Custom</PresentationFormat>
  <Paragraphs>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Yen-Ning</dc:creator>
  <cp:lastModifiedBy>Chang Yen-Ning</cp:lastModifiedBy>
  <cp:revision>10</cp:revision>
  <cp:lastPrinted>2018-08-03T06:54:30Z</cp:lastPrinted>
  <dcterms:created xsi:type="dcterms:W3CDTF">2018-08-03T03:19:49Z</dcterms:created>
  <dcterms:modified xsi:type="dcterms:W3CDTF">2018-08-03T06:56:54Z</dcterms:modified>
</cp:coreProperties>
</file>